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69" r:id="rId5"/>
    <p:sldId id="257" r:id="rId6"/>
    <p:sldId id="258" r:id="rId7"/>
    <p:sldId id="259" r:id="rId8"/>
    <p:sldId id="270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3" autoAdjust="0"/>
    <p:restoredTop sz="94660"/>
  </p:normalViewPr>
  <p:slideViewPr>
    <p:cSldViewPr>
      <p:cViewPr varScale="1">
        <p:scale>
          <a:sx n="69" d="100"/>
          <a:sy n="69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8A3BE-0879-450D-A00E-6AA61C4EF03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CEB6437-6CE5-46B2-9277-F949F3CF8047}">
      <dgm:prSet phldrT="[Texto]"/>
      <dgm:spPr/>
      <dgm:t>
        <a:bodyPr/>
        <a:lstStyle/>
        <a:p>
          <a:r>
            <a:rPr lang="es-ES" dirty="0" smtClean="0"/>
            <a:t>¿Qué?</a:t>
          </a:r>
          <a:endParaRPr lang="es-ES" dirty="0"/>
        </a:p>
      </dgm:t>
    </dgm:pt>
    <dgm:pt modelId="{BFB60E10-9BFB-46EC-A282-203ABBE433F2}" type="parTrans" cxnId="{768CE88F-0AB8-444A-8486-F0CA0E97F1F4}">
      <dgm:prSet/>
      <dgm:spPr/>
      <dgm:t>
        <a:bodyPr/>
        <a:lstStyle/>
        <a:p>
          <a:endParaRPr lang="es-ES"/>
        </a:p>
      </dgm:t>
    </dgm:pt>
    <dgm:pt modelId="{BA3B3281-0E61-4D5C-B53E-A55D3D6AB2BB}" type="sibTrans" cxnId="{768CE88F-0AB8-444A-8486-F0CA0E97F1F4}">
      <dgm:prSet/>
      <dgm:spPr/>
      <dgm:t>
        <a:bodyPr/>
        <a:lstStyle/>
        <a:p>
          <a:endParaRPr lang="es-ES"/>
        </a:p>
      </dgm:t>
    </dgm:pt>
    <dgm:pt modelId="{D903D647-9726-43D2-B6B6-D5E416EDF9F1}">
      <dgm:prSet phldrT="[Texto]"/>
      <dgm:spPr/>
      <dgm:t>
        <a:bodyPr/>
        <a:lstStyle/>
        <a:p>
          <a:r>
            <a:rPr lang="es-ES" dirty="0" smtClean="0"/>
            <a:t>¿Quiénes?</a:t>
          </a:r>
          <a:endParaRPr lang="es-ES" dirty="0"/>
        </a:p>
      </dgm:t>
    </dgm:pt>
    <dgm:pt modelId="{1C555314-ACC0-4FFF-9314-9FBBFED98777}" type="parTrans" cxnId="{884D4D45-0AFC-44DA-8A52-19B77BD0FD27}">
      <dgm:prSet/>
      <dgm:spPr/>
      <dgm:t>
        <a:bodyPr/>
        <a:lstStyle/>
        <a:p>
          <a:endParaRPr lang="es-ES"/>
        </a:p>
      </dgm:t>
    </dgm:pt>
    <dgm:pt modelId="{4305BC11-12DE-465D-989A-07F4BE17A65B}" type="sibTrans" cxnId="{884D4D45-0AFC-44DA-8A52-19B77BD0FD27}">
      <dgm:prSet/>
      <dgm:spPr/>
      <dgm:t>
        <a:bodyPr/>
        <a:lstStyle/>
        <a:p>
          <a:endParaRPr lang="es-ES"/>
        </a:p>
      </dgm:t>
    </dgm:pt>
    <dgm:pt modelId="{03027F63-F650-4BCC-B870-0AD19CDCD6DC}">
      <dgm:prSet phldrT="[Texto]"/>
      <dgm:spPr/>
      <dgm:t>
        <a:bodyPr/>
        <a:lstStyle/>
        <a:p>
          <a:r>
            <a:rPr lang="es-ES" dirty="0" smtClean="0"/>
            <a:t>¿Dónde?</a:t>
          </a:r>
          <a:endParaRPr lang="es-ES" dirty="0"/>
        </a:p>
      </dgm:t>
    </dgm:pt>
    <dgm:pt modelId="{5C450BAA-5362-4D27-9A5E-9499A4ABCAA5}" type="parTrans" cxnId="{4E063F22-3C13-46F6-8B96-B801839607A0}">
      <dgm:prSet/>
      <dgm:spPr/>
      <dgm:t>
        <a:bodyPr/>
        <a:lstStyle/>
        <a:p>
          <a:endParaRPr lang="es-ES"/>
        </a:p>
      </dgm:t>
    </dgm:pt>
    <dgm:pt modelId="{FA7BDB07-3FD2-48C9-AE58-7E2E180A000A}" type="sibTrans" cxnId="{4E063F22-3C13-46F6-8B96-B801839607A0}">
      <dgm:prSet/>
      <dgm:spPr/>
      <dgm:t>
        <a:bodyPr/>
        <a:lstStyle/>
        <a:p>
          <a:endParaRPr lang="es-ES"/>
        </a:p>
      </dgm:t>
    </dgm:pt>
    <dgm:pt modelId="{BEAA1B68-203C-453A-A5E4-876E1ABD425A}">
      <dgm:prSet phldrT="[Texto]"/>
      <dgm:spPr/>
      <dgm:t>
        <a:bodyPr/>
        <a:lstStyle/>
        <a:p>
          <a:r>
            <a:rPr lang="es-ES" dirty="0" smtClean="0"/>
            <a:t>¿Cuándo?</a:t>
          </a:r>
          <a:endParaRPr lang="es-ES" dirty="0"/>
        </a:p>
      </dgm:t>
    </dgm:pt>
    <dgm:pt modelId="{D97F5A9C-7889-457D-BD62-C72B7BA0FE20}" type="parTrans" cxnId="{AED038AE-6219-47B0-AED6-01EF724BD17E}">
      <dgm:prSet/>
      <dgm:spPr/>
      <dgm:t>
        <a:bodyPr/>
        <a:lstStyle/>
        <a:p>
          <a:endParaRPr lang="es-ES"/>
        </a:p>
      </dgm:t>
    </dgm:pt>
    <dgm:pt modelId="{DC2AD9B8-1130-414A-BE61-3A88E0BB1FAE}" type="sibTrans" cxnId="{AED038AE-6219-47B0-AED6-01EF724BD17E}">
      <dgm:prSet/>
      <dgm:spPr/>
      <dgm:t>
        <a:bodyPr/>
        <a:lstStyle/>
        <a:p>
          <a:endParaRPr lang="es-ES"/>
        </a:p>
      </dgm:t>
    </dgm:pt>
    <dgm:pt modelId="{99B6EB11-913E-4D8C-9E51-18A51FA688AE}">
      <dgm:prSet phldrT="[Texto]"/>
      <dgm:spPr/>
      <dgm:t>
        <a:bodyPr/>
        <a:lstStyle/>
        <a:p>
          <a:r>
            <a:rPr lang="es-ES" dirty="0" smtClean="0"/>
            <a:t>¿Cómo?</a:t>
          </a:r>
          <a:endParaRPr lang="es-ES" dirty="0"/>
        </a:p>
      </dgm:t>
    </dgm:pt>
    <dgm:pt modelId="{0560B5C2-1414-4884-9373-229E23A48E39}" type="parTrans" cxnId="{E44750B8-C526-4283-8171-7EE2879C4A41}">
      <dgm:prSet/>
      <dgm:spPr/>
      <dgm:t>
        <a:bodyPr/>
        <a:lstStyle/>
        <a:p>
          <a:endParaRPr lang="es-ES"/>
        </a:p>
      </dgm:t>
    </dgm:pt>
    <dgm:pt modelId="{D9AD24C5-A25F-4E00-ADB1-C4D9B7FFFA15}" type="sibTrans" cxnId="{E44750B8-C526-4283-8171-7EE2879C4A41}">
      <dgm:prSet/>
      <dgm:spPr/>
      <dgm:t>
        <a:bodyPr/>
        <a:lstStyle/>
        <a:p>
          <a:endParaRPr lang="es-ES"/>
        </a:p>
      </dgm:t>
    </dgm:pt>
    <dgm:pt modelId="{29664C36-F332-41D7-92AA-B220F7D6269C}" type="pres">
      <dgm:prSet presAssocID="{78A8A3BE-0879-450D-A00E-6AA61C4EF03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AAD8444-A844-4173-A0EB-EED5EF855F57}" type="pres">
      <dgm:prSet presAssocID="{78A8A3BE-0879-450D-A00E-6AA61C4EF03B}" presName="cycle" presStyleCnt="0"/>
      <dgm:spPr/>
    </dgm:pt>
    <dgm:pt modelId="{B3924519-C4FE-4199-813F-C00D52D7ED8D}" type="pres">
      <dgm:prSet presAssocID="{CCEB6437-6CE5-46B2-9277-F949F3CF8047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32CAA9-A8C7-4098-8DDE-D999665E0626}" type="pres">
      <dgm:prSet presAssocID="{BA3B3281-0E61-4D5C-B53E-A55D3D6AB2BB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98D7AEC4-EEE6-476E-A6FE-4CB6D8165401}" type="pres">
      <dgm:prSet presAssocID="{D903D647-9726-43D2-B6B6-D5E416EDF9F1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AB7D31-D2FF-4063-B7E3-FA9DA86177BE}" type="pres">
      <dgm:prSet presAssocID="{03027F63-F650-4BCC-B870-0AD19CDCD6DC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0FE56F-8106-40BF-BE37-40ABB4D20435}" type="pres">
      <dgm:prSet presAssocID="{BEAA1B68-203C-453A-A5E4-876E1ABD425A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3FDC92-7129-49AD-88C6-DA082840E7DD}" type="pres">
      <dgm:prSet presAssocID="{99B6EB11-913E-4D8C-9E51-18A51FA688AE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BE0CC4F-8491-48D9-9F83-4B675A0BB819}" type="presOf" srcId="{BEAA1B68-203C-453A-A5E4-876E1ABD425A}" destId="{360FE56F-8106-40BF-BE37-40ABB4D20435}" srcOrd="0" destOrd="0" presId="urn:microsoft.com/office/officeart/2005/8/layout/cycle3"/>
    <dgm:cxn modelId="{5272A31B-CBCF-4E80-A947-1E8663873B18}" type="presOf" srcId="{78A8A3BE-0879-450D-A00E-6AA61C4EF03B}" destId="{29664C36-F332-41D7-92AA-B220F7D6269C}" srcOrd="0" destOrd="0" presId="urn:microsoft.com/office/officeart/2005/8/layout/cycle3"/>
    <dgm:cxn modelId="{5ED4215A-7F2F-45E1-92F1-408BC080739A}" type="presOf" srcId="{03027F63-F650-4BCC-B870-0AD19CDCD6DC}" destId="{6FAB7D31-D2FF-4063-B7E3-FA9DA86177BE}" srcOrd="0" destOrd="0" presId="urn:microsoft.com/office/officeart/2005/8/layout/cycle3"/>
    <dgm:cxn modelId="{AED038AE-6219-47B0-AED6-01EF724BD17E}" srcId="{78A8A3BE-0879-450D-A00E-6AA61C4EF03B}" destId="{BEAA1B68-203C-453A-A5E4-876E1ABD425A}" srcOrd="3" destOrd="0" parTransId="{D97F5A9C-7889-457D-BD62-C72B7BA0FE20}" sibTransId="{DC2AD9B8-1130-414A-BE61-3A88E0BB1FAE}"/>
    <dgm:cxn modelId="{77329963-4615-47F3-9F35-F464FC795E58}" type="presOf" srcId="{D903D647-9726-43D2-B6B6-D5E416EDF9F1}" destId="{98D7AEC4-EEE6-476E-A6FE-4CB6D8165401}" srcOrd="0" destOrd="0" presId="urn:microsoft.com/office/officeart/2005/8/layout/cycle3"/>
    <dgm:cxn modelId="{C440CC58-9761-4AD9-84DB-8A0297BD1A7D}" type="presOf" srcId="{CCEB6437-6CE5-46B2-9277-F949F3CF8047}" destId="{B3924519-C4FE-4199-813F-C00D52D7ED8D}" srcOrd="0" destOrd="0" presId="urn:microsoft.com/office/officeart/2005/8/layout/cycle3"/>
    <dgm:cxn modelId="{4E063F22-3C13-46F6-8B96-B801839607A0}" srcId="{78A8A3BE-0879-450D-A00E-6AA61C4EF03B}" destId="{03027F63-F650-4BCC-B870-0AD19CDCD6DC}" srcOrd="2" destOrd="0" parTransId="{5C450BAA-5362-4D27-9A5E-9499A4ABCAA5}" sibTransId="{FA7BDB07-3FD2-48C9-AE58-7E2E180A000A}"/>
    <dgm:cxn modelId="{69FFD3D1-E885-4217-AD7B-5593C50A1F5E}" type="presOf" srcId="{BA3B3281-0E61-4D5C-B53E-A55D3D6AB2BB}" destId="{6532CAA9-A8C7-4098-8DDE-D999665E0626}" srcOrd="0" destOrd="0" presId="urn:microsoft.com/office/officeart/2005/8/layout/cycle3"/>
    <dgm:cxn modelId="{768CE88F-0AB8-444A-8486-F0CA0E97F1F4}" srcId="{78A8A3BE-0879-450D-A00E-6AA61C4EF03B}" destId="{CCEB6437-6CE5-46B2-9277-F949F3CF8047}" srcOrd="0" destOrd="0" parTransId="{BFB60E10-9BFB-46EC-A282-203ABBE433F2}" sibTransId="{BA3B3281-0E61-4D5C-B53E-A55D3D6AB2BB}"/>
    <dgm:cxn modelId="{884D4D45-0AFC-44DA-8A52-19B77BD0FD27}" srcId="{78A8A3BE-0879-450D-A00E-6AA61C4EF03B}" destId="{D903D647-9726-43D2-B6B6-D5E416EDF9F1}" srcOrd="1" destOrd="0" parTransId="{1C555314-ACC0-4FFF-9314-9FBBFED98777}" sibTransId="{4305BC11-12DE-465D-989A-07F4BE17A65B}"/>
    <dgm:cxn modelId="{8FDD6E5F-877E-4E5F-BC4A-88CD88E38947}" type="presOf" srcId="{99B6EB11-913E-4D8C-9E51-18A51FA688AE}" destId="{FB3FDC92-7129-49AD-88C6-DA082840E7DD}" srcOrd="0" destOrd="0" presId="urn:microsoft.com/office/officeart/2005/8/layout/cycle3"/>
    <dgm:cxn modelId="{E44750B8-C526-4283-8171-7EE2879C4A41}" srcId="{78A8A3BE-0879-450D-A00E-6AA61C4EF03B}" destId="{99B6EB11-913E-4D8C-9E51-18A51FA688AE}" srcOrd="4" destOrd="0" parTransId="{0560B5C2-1414-4884-9373-229E23A48E39}" sibTransId="{D9AD24C5-A25F-4E00-ADB1-C4D9B7FFFA15}"/>
    <dgm:cxn modelId="{D5712575-51B3-480B-8A0B-DB3E98C5AA8B}" type="presParOf" srcId="{29664C36-F332-41D7-92AA-B220F7D6269C}" destId="{DAAD8444-A844-4173-A0EB-EED5EF855F57}" srcOrd="0" destOrd="0" presId="urn:microsoft.com/office/officeart/2005/8/layout/cycle3"/>
    <dgm:cxn modelId="{B6EB6DBD-DE5A-4124-A89D-8C38DA777ADC}" type="presParOf" srcId="{DAAD8444-A844-4173-A0EB-EED5EF855F57}" destId="{B3924519-C4FE-4199-813F-C00D52D7ED8D}" srcOrd="0" destOrd="0" presId="urn:microsoft.com/office/officeart/2005/8/layout/cycle3"/>
    <dgm:cxn modelId="{10F59BA5-55E6-4C23-9B1E-CBABE97ED326}" type="presParOf" srcId="{DAAD8444-A844-4173-A0EB-EED5EF855F57}" destId="{6532CAA9-A8C7-4098-8DDE-D999665E0626}" srcOrd="1" destOrd="0" presId="urn:microsoft.com/office/officeart/2005/8/layout/cycle3"/>
    <dgm:cxn modelId="{D5B150E7-76A3-4C42-A76F-E9EB45F10217}" type="presParOf" srcId="{DAAD8444-A844-4173-A0EB-EED5EF855F57}" destId="{98D7AEC4-EEE6-476E-A6FE-4CB6D8165401}" srcOrd="2" destOrd="0" presId="urn:microsoft.com/office/officeart/2005/8/layout/cycle3"/>
    <dgm:cxn modelId="{82DDC48F-C233-498C-B4FE-D7E7756A6D8C}" type="presParOf" srcId="{DAAD8444-A844-4173-A0EB-EED5EF855F57}" destId="{6FAB7D31-D2FF-4063-B7E3-FA9DA86177BE}" srcOrd="3" destOrd="0" presId="urn:microsoft.com/office/officeart/2005/8/layout/cycle3"/>
    <dgm:cxn modelId="{C73E2E04-3171-4772-A772-F576B6E7FC02}" type="presParOf" srcId="{DAAD8444-A844-4173-A0EB-EED5EF855F57}" destId="{360FE56F-8106-40BF-BE37-40ABB4D20435}" srcOrd="4" destOrd="0" presId="urn:microsoft.com/office/officeart/2005/8/layout/cycle3"/>
    <dgm:cxn modelId="{259EC7EC-EC73-4327-AEAF-85700F4A58A8}" type="presParOf" srcId="{DAAD8444-A844-4173-A0EB-EED5EF855F57}" destId="{FB3FDC92-7129-49AD-88C6-DA082840E7DD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FF89AB-55DF-48D4-93A4-7B270CD3F1B2}" type="doc">
      <dgm:prSet loTypeId="urn:microsoft.com/office/officeart/2005/8/layout/hList6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1A10801-74CC-44ED-AFB9-5BD9B71EBF8A}">
      <dgm:prSet phldrT="[Texto]"/>
      <dgm:spPr/>
      <dgm:t>
        <a:bodyPr/>
        <a:lstStyle/>
        <a:p>
          <a:r>
            <a:rPr lang="es-ES" dirty="0" smtClean="0"/>
            <a:t>SOCORRISMO ACUATICO</a:t>
          </a:r>
          <a:endParaRPr lang="es-ES" dirty="0"/>
        </a:p>
      </dgm:t>
    </dgm:pt>
    <dgm:pt modelId="{2AD258EB-B146-490C-8398-92F23DA39853}" type="parTrans" cxnId="{E9E5EE49-01CF-462B-96D8-877656C81135}">
      <dgm:prSet/>
      <dgm:spPr/>
      <dgm:t>
        <a:bodyPr/>
        <a:lstStyle/>
        <a:p>
          <a:endParaRPr lang="es-ES"/>
        </a:p>
      </dgm:t>
    </dgm:pt>
    <dgm:pt modelId="{90C5B193-7CD4-40A3-B51E-CA4CCE38385C}" type="sibTrans" cxnId="{E9E5EE49-01CF-462B-96D8-877656C81135}">
      <dgm:prSet/>
      <dgm:spPr/>
      <dgm:t>
        <a:bodyPr/>
        <a:lstStyle/>
        <a:p>
          <a:endParaRPr lang="es-ES"/>
        </a:p>
      </dgm:t>
    </dgm:pt>
    <dgm:pt modelId="{2EFAEC11-C732-40B9-8CF9-FB4798C4A43F}">
      <dgm:prSet phldrT="[Texto]"/>
      <dgm:spPr/>
      <dgm:t>
        <a:bodyPr/>
        <a:lstStyle/>
        <a:p>
          <a:r>
            <a:rPr lang="es-ES" dirty="0" smtClean="0"/>
            <a:t>dirigidas a todas las urbanizaciones privadas, hoteles, centros deportivos, polideportivos, piscinas municipales, piscinas privadas y playas</a:t>
          </a:r>
          <a:endParaRPr lang="es-ES" dirty="0"/>
        </a:p>
      </dgm:t>
    </dgm:pt>
    <dgm:pt modelId="{8214DD2E-2EB6-4945-9322-97C42DAD68AA}" type="parTrans" cxnId="{75A4FAA3-3D9F-4447-9A95-B7E9C9ADD085}">
      <dgm:prSet/>
      <dgm:spPr/>
      <dgm:t>
        <a:bodyPr/>
        <a:lstStyle/>
        <a:p>
          <a:endParaRPr lang="es-ES"/>
        </a:p>
      </dgm:t>
    </dgm:pt>
    <dgm:pt modelId="{627D198C-9A27-4971-AF43-3AE9C692927D}" type="sibTrans" cxnId="{75A4FAA3-3D9F-4447-9A95-B7E9C9ADD085}">
      <dgm:prSet/>
      <dgm:spPr/>
      <dgm:t>
        <a:bodyPr/>
        <a:lstStyle/>
        <a:p>
          <a:endParaRPr lang="es-ES"/>
        </a:p>
      </dgm:t>
    </dgm:pt>
    <dgm:pt modelId="{8F045511-641D-44DA-B137-26ADE58ABB5D}">
      <dgm:prSet phldrT="[Texto]"/>
      <dgm:spPr/>
      <dgm:t>
        <a:bodyPr/>
        <a:lstStyle/>
        <a:p>
          <a:r>
            <a:rPr lang="es-ES" dirty="0" smtClean="0"/>
            <a:t>CURSOS DE NATACIÓN</a:t>
          </a:r>
          <a:endParaRPr lang="es-ES" dirty="0"/>
        </a:p>
      </dgm:t>
    </dgm:pt>
    <dgm:pt modelId="{A9776B7F-118D-42B6-AE08-4A83119DD777}" type="parTrans" cxnId="{97B58967-B682-4D3C-A3A2-91D51DE2835B}">
      <dgm:prSet/>
      <dgm:spPr/>
      <dgm:t>
        <a:bodyPr/>
        <a:lstStyle/>
        <a:p>
          <a:endParaRPr lang="es-ES"/>
        </a:p>
      </dgm:t>
    </dgm:pt>
    <dgm:pt modelId="{E12ECA80-5A59-4F8A-BAB5-A9DEAB729A1F}" type="sibTrans" cxnId="{97B58967-B682-4D3C-A3A2-91D51DE2835B}">
      <dgm:prSet/>
      <dgm:spPr/>
      <dgm:t>
        <a:bodyPr/>
        <a:lstStyle/>
        <a:p>
          <a:endParaRPr lang="es-ES"/>
        </a:p>
      </dgm:t>
    </dgm:pt>
    <dgm:pt modelId="{6E8FECF9-3063-41AA-9A05-635DC1BAAF4E}">
      <dgm:prSet phldrT="[Texto]"/>
      <dgm:spPr/>
      <dgm:t>
        <a:bodyPr/>
        <a:lstStyle/>
        <a:p>
          <a:r>
            <a:rPr lang="es-ES" dirty="0" smtClean="0"/>
            <a:t>urbanizaciones privadas, centros deportivos privados y piscinas privadas</a:t>
          </a:r>
          <a:endParaRPr lang="es-ES" dirty="0"/>
        </a:p>
      </dgm:t>
    </dgm:pt>
    <dgm:pt modelId="{28F1A642-92A5-4649-928D-26590F9D3068}" type="parTrans" cxnId="{DA42C3F2-E361-43A0-85F5-2762F1B93E58}">
      <dgm:prSet/>
      <dgm:spPr/>
      <dgm:t>
        <a:bodyPr/>
        <a:lstStyle/>
        <a:p>
          <a:endParaRPr lang="es-ES"/>
        </a:p>
      </dgm:t>
    </dgm:pt>
    <dgm:pt modelId="{6341470E-15FE-4AE9-8124-9ECAE4C2422E}" type="sibTrans" cxnId="{DA42C3F2-E361-43A0-85F5-2762F1B93E58}">
      <dgm:prSet/>
      <dgm:spPr/>
      <dgm:t>
        <a:bodyPr/>
        <a:lstStyle/>
        <a:p>
          <a:endParaRPr lang="es-ES"/>
        </a:p>
      </dgm:t>
    </dgm:pt>
    <dgm:pt modelId="{625395D6-9092-4FCC-BB7C-5E79BC264967}">
      <dgm:prSet phldrT="[Texto]"/>
      <dgm:spPr/>
      <dgm:t>
        <a:bodyPr/>
        <a:lstStyle/>
        <a:p>
          <a:r>
            <a:rPr lang="es-ES" dirty="0" smtClean="0"/>
            <a:t>ACTIVIDADES DE ANIMACIÓN</a:t>
          </a:r>
          <a:endParaRPr lang="es-ES" dirty="0"/>
        </a:p>
      </dgm:t>
    </dgm:pt>
    <dgm:pt modelId="{3C70887A-B2FE-4ED8-AE44-E1128F7A42C4}" type="parTrans" cxnId="{4CE1BB1F-9A43-4B9B-8C4B-355866081EF0}">
      <dgm:prSet/>
      <dgm:spPr/>
      <dgm:t>
        <a:bodyPr/>
        <a:lstStyle/>
        <a:p>
          <a:endParaRPr lang="es-ES"/>
        </a:p>
      </dgm:t>
    </dgm:pt>
    <dgm:pt modelId="{CEE9DCA9-B98E-4EEE-82A0-C74B84484A74}" type="sibTrans" cxnId="{4CE1BB1F-9A43-4B9B-8C4B-355866081EF0}">
      <dgm:prSet/>
      <dgm:spPr/>
      <dgm:t>
        <a:bodyPr/>
        <a:lstStyle/>
        <a:p>
          <a:endParaRPr lang="es-ES"/>
        </a:p>
      </dgm:t>
    </dgm:pt>
    <dgm:pt modelId="{A4109231-692F-496E-9729-195B023D8ADA}">
      <dgm:prSet phldrT="[Texto]"/>
      <dgm:spPr/>
      <dgm:t>
        <a:bodyPr/>
        <a:lstStyle/>
        <a:p>
          <a:r>
            <a:rPr lang="es-ES" dirty="0" smtClean="0"/>
            <a:t>urbanizaciones privadas, </a:t>
          </a:r>
          <a:endParaRPr lang="es-ES" dirty="0"/>
        </a:p>
      </dgm:t>
    </dgm:pt>
    <dgm:pt modelId="{BEAB6DEA-84D9-475C-941D-97CD024698AC}" type="parTrans" cxnId="{57573889-1BEC-4A04-99AF-724D62725276}">
      <dgm:prSet/>
      <dgm:spPr/>
      <dgm:t>
        <a:bodyPr/>
        <a:lstStyle/>
        <a:p>
          <a:endParaRPr lang="es-ES"/>
        </a:p>
      </dgm:t>
    </dgm:pt>
    <dgm:pt modelId="{99BB1CF2-B299-46E2-8297-D2ADCB21CFC1}" type="sibTrans" cxnId="{57573889-1BEC-4A04-99AF-724D62725276}">
      <dgm:prSet/>
      <dgm:spPr/>
      <dgm:t>
        <a:bodyPr/>
        <a:lstStyle/>
        <a:p>
          <a:endParaRPr lang="es-ES"/>
        </a:p>
      </dgm:t>
    </dgm:pt>
    <dgm:pt modelId="{5BBFF5A7-7518-480D-A8BE-2F681EE63F75}" type="pres">
      <dgm:prSet presAssocID="{E3FF89AB-55DF-48D4-93A4-7B270CD3F1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BEA381F-E6DA-4E4E-8C33-33CFA973F1F4}" type="pres">
      <dgm:prSet presAssocID="{61A10801-74CC-44ED-AFB9-5BD9B71EBF8A}" presName="node" presStyleLbl="node1" presStyleIdx="0" presStyleCnt="3" custLinFactX="-15924" custLinFactNeighborX="-100000" custLinFactNeighborY="343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C29A66-5941-4CA6-B55D-90A4DEFB2101}" type="pres">
      <dgm:prSet presAssocID="{90C5B193-7CD4-40A3-B51E-CA4CCE38385C}" presName="sibTrans" presStyleCnt="0"/>
      <dgm:spPr/>
      <dgm:t>
        <a:bodyPr/>
        <a:lstStyle/>
        <a:p>
          <a:endParaRPr lang="es-ES"/>
        </a:p>
      </dgm:t>
    </dgm:pt>
    <dgm:pt modelId="{A8B16A9B-5025-49FD-B4C2-495512DFC154}" type="pres">
      <dgm:prSet presAssocID="{8F045511-641D-44DA-B137-26ADE58ABB5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EDCBE50-F973-4E0E-84BE-F3371768B20B}" type="pres">
      <dgm:prSet presAssocID="{E12ECA80-5A59-4F8A-BAB5-A9DEAB729A1F}" presName="sibTrans" presStyleCnt="0"/>
      <dgm:spPr/>
      <dgm:t>
        <a:bodyPr/>
        <a:lstStyle/>
        <a:p>
          <a:endParaRPr lang="es-ES"/>
        </a:p>
      </dgm:t>
    </dgm:pt>
    <dgm:pt modelId="{DEF2F117-9C12-4347-82AC-8A3BBAF933E7}" type="pres">
      <dgm:prSet presAssocID="{625395D6-9092-4FCC-BB7C-5E79BC26496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CE1BB1F-9A43-4B9B-8C4B-355866081EF0}" srcId="{E3FF89AB-55DF-48D4-93A4-7B270CD3F1B2}" destId="{625395D6-9092-4FCC-BB7C-5E79BC264967}" srcOrd="2" destOrd="0" parTransId="{3C70887A-B2FE-4ED8-AE44-E1128F7A42C4}" sibTransId="{CEE9DCA9-B98E-4EEE-82A0-C74B84484A74}"/>
    <dgm:cxn modelId="{0E5DCAE3-105A-448E-8D0D-7DCCF258E631}" type="presOf" srcId="{61A10801-74CC-44ED-AFB9-5BD9B71EBF8A}" destId="{DBEA381F-E6DA-4E4E-8C33-33CFA973F1F4}" srcOrd="0" destOrd="0" presId="urn:microsoft.com/office/officeart/2005/8/layout/hList6"/>
    <dgm:cxn modelId="{CED44CD9-8638-4376-8C61-C53A3C2FCB05}" type="presOf" srcId="{625395D6-9092-4FCC-BB7C-5E79BC264967}" destId="{DEF2F117-9C12-4347-82AC-8A3BBAF933E7}" srcOrd="0" destOrd="0" presId="urn:microsoft.com/office/officeart/2005/8/layout/hList6"/>
    <dgm:cxn modelId="{75A4FAA3-3D9F-4447-9A95-B7E9C9ADD085}" srcId="{61A10801-74CC-44ED-AFB9-5BD9B71EBF8A}" destId="{2EFAEC11-C732-40B9-8CF9-FB4798C4A43F}" srcOrd="0" destOrd="0" parTransId="{8214DD2E-2EB6-4945-9322-97C42DAD68AA}" sibTransId="{627D198C-9A27-4971-AF43-3AE9C692927D}"/>
    <dgm:cxn modelId="{ED7DF86F-7682-4497-AD62-333160BE368B}" type="presOf" srcId="{2EFAEC11-C732-40B9-8CF9-FB4798C4A43F}" destId="{DBEA381F-E6DA-4E4E-8C33-33CFA973F1F4}" srcOrd="0" destOrd="1" presId="urn:microsoft.com/office/officeart/2005/8/layout/hList6"/>
    <dgm:cxn modelId="{E9E5EE49-01CF-462B-96D8-877656C81135}" srcId="{E3FF89AB-55DF-48D4-93A4-7B270CD3F1B2}" destId="{61A10801-74CC-44ED-AFB9-5BD9B71EBF8A}" srcOrd="0" destOrd="0" parTransId="{2AD258EB-B146-490C-8398-92F23DA39853}" sibTransId="{90C5B193-7CD4-40A3-B51E-CA4CCE38385C}"/>
    <dgm:cxn modelId="{97B58967-B682-4D3C-A3A2-91D51DE2835B}" srcId="{E3FF89AB-55DF-48D4-93A4-7B270CD3F1B2}" destId="{8F045511-641D-44DA-B137-26ADE58ABB5D}" srcOrd="1" destOrd="0" parTransId="{A9776B7F-118D-42B6-AE08-4A83119DD777}" sibTransId="{E12ECA80-5A59-4F8A-BAB5-A9DEAB729A1F}"/>
    <dgm:cxn modelId="{57573889-1BEC-4A04-99AF-724D62725276}" srcId="{625395D6-9092-4FCC-BB7C-5E79BC264967}" destId="{A4109231-692F-496E-9729-195B023D8ADA}" srcOrd="0" destOrd="0" parTransId="{BEAB6DEA-84D9-475C-941D-97CD024698AC}" sibTransId="{99BB1CF2-B299-46E2-8297-D2ADCB21CFC1}"/>
    <dgm:cxn modelId="{CA44C644-E723-4BFF-8652-A2206A559B18}" type="presOf" srcId="{8F045511-641D-44DA-B137-26ADE58ABB5D}" destId="{A8B16A9B-5025-49FD-B4C2-495512DFC154}" srcOrd="0" destOrd="0" presId="urn:microsoft.com/office/officeart/2005/8/layout/hList6"/>
    <dgm:cxn modelId="{9789802E-A662-4FF5-B948-1284E4D46128}" type="presOf" srcId="{E3FF89AB-55DF-48D4-93A4-7B270CD3F1B2}" destId="{5BBFF5A7-7518-480D-A8BE-2F681EE63F75}" srcOrd="0" destOrd="0" presId="urn:microsoft.com/office/officeart/2005/8/layout/hList6"/>
    <dgm:cxn modelId="{DA42C3F2-E361-43A0-85F5-2762F1B93E58}" srcId="{8F045511-641D-44DA-B137-26ADE58ABB5D}" destId="{6E8FECF9-3063-41AA-9A05-635DC1BAAF4E}" srcOrd="0" destOrd="0" parTransId="{28F1A642-92A5-4649-928D-26590F9D3068}" sibTransId="{6341470E-15FE-4AE9-8124-9ECAE4C2422E}"/>
    <dgm:cxn modelId="{15235507-13B2-4945-B08A-3E00C594A41F}" type="presOf" srcId="{6E8FECF9-3063-41AA-9A05-635DC1BAAF4E}" destId="{A8B16A9B-5025-49FD-B4C2-495512DFC154}" srcOrd="0" destOrd="1" presId="urn:microsoft.com/office/officeart/2005/8/layout/hList6"/>
    <dgm:cxn modelId="{F474BED7-A8D9-4E82-A72C-C61356CA70C9}" type="presOf" srcId="{A4109231-692F-496E-9729-195B023D8ADA}" destId="{DEF2F117-9C12-4347-82AC-8A3BBAF933E7}" srcOrd="0" destOrd="1" presId="urn:microsoft.com/office/officeart/2005/8/layout/hList6"/>
    <dgm:cxn modelId="{C47AD4FF-DA72-4896-99DF-652A85FA2FB1}" type="presParOf" srcId="{5BBFF5A7-7518-480D-A8BE-2F681EE63F75}" destId="{DBEA381F-E6DA-4E4E-8C33-33CFA973F1F4}" srcOrd="0" destOrd="0" presId="urn:microsoft.com/office/officeart/2005/8/layout/hList6"/>
    <dgm:cxn modelId="{E0373A60-0C57-494F-BE99-491DBBBE43D2}" type="presParOf" srcId="{5BBFF5A7-7518-480D-A8BE-2F681EE63F75}" destId="{D7C29A66-5941-4CA6-B55D-90A4DEFB2101}" srcOrd="1" destOrd="0" presId="urn:microsoft.com/office/officeart/2005/8/layout/hList6"/>
    <dgm:cxn modelId="{8597BE63-B9E4-4AA5-8F46-10750CC4697F}" type="presParOf" srcId="{5BBFF5A7-7518-480D-A8BE-2F681EE63F75}" destId="{A8B16A9B-5025-49FD-B4C2-495512DFC154}" srcOrd="2" destOrd="0" presId="urn:microsoft.com/office/officeart/2005/8/layout/hList6"/>
    <dgm:cxn modelId="{7F2FC06F-4125-4D88-98EF-789A3108F2D2}" type="presParOf" srcId="{5BBFF5A7-7518-480D-A8BE-2F681EE63F75}" destId="{5EDCBE50-F973-4E0E-84BE-F3371768B20B}" srcOrd="3" destOrd="0" presId="urn:microsoft.com/office/officeart/2005/8/layout/hList6"/>
    <dgm:cxn modelId="{3F44B5F0-8565-4C80-A4CD-60A58E4A9C40}" type="presParOf" srcId="{5BBFF5A7-7518-480D-A8BE-2F681EE63F75}" destId="{DEF2F117-9C12-4347-82AC-8A3BBAF933E7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32CAA9-A8C7-4098-8DDE-D999665E0626}">
      <dsp:nvSpPr>
        <dsp:cNvPr id="0" name=""/>
        <dsp:cNvSpPr/>
      </dsp:nvSpPr>
      <dsp:spPr>
        <a:xfrm>
          <a:off x="1934194" y="-27629"/>
          <a:ext cx="4361210" cy="4361210"/>
        </a:xfrm>
        <a:prstGeom prst="circularArrow">
          <a:avLst>
            <a:gd name="adj1" fmla="val 5544"/>
            <a:gd name="adj2" fmla="val 330680"/>
            <a:gd name="adj3" fmla="val 13767782"/>
            <a:gd name="adj4" fmla="val 1739092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924519-C4FE-4199-813F-C00D52D7ED8D}">
      <dsp:nvSpPr>
        <dsp:cNvPr id="0" name=""/>
        <dsp:cNvSpPr/>
      </dsp:nvSpPr>
      <dsp:spPr>
        <a:xfrm>
          <a:off x="3090118" y="180"/>
          <a:ext cx="2049363" cy="10246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¿Qué?</a:t>
          </a:r>
          <a:endParaRPr lang="es-ES" sz="3000" kern="1200" dirty="0"/>
        </a:p>
      </dsp:txBody>
      <dsp:txXfrm>
        <a:off x="3090118" y="180"/>
        <a:ext cx="2049363" cy="1024681"/>
      </dsp:txXfrm>
    </dsp:sp>
    <dsp:sp modelId="{98D7AEC4-EEE6-476E-A6FE-4CB6D8165401}">
      <dsp:nvSpPr>
        <dsp:cNvPr id="0" name=""/>
        <dsp:cNvSpPr/>
      </dsp:nvSpPr>
      <dsp:spPr>
        <a:xfrm>
          <a:off x="4858885" y="1285264"/>
          <a:ext cx="2049363" cy="10246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¿Quiénes?</a:t>
          </a:r>
          <a:endParaRPr lang="es-ES" sz="3000" kern="1200" dirty="0"/>
        </a:p>
      </dsp:txBody>
      <dsp:txXfrm>
        <a:off x="4858885" y="1285264"/>
        <a:ext cx="2049363" cy="1024681"/>
      </dsp:txXfrm>
    </dsp:sp>
    <dsp:sp modelId="{6FAB7D31-D2FF-4063-B7E3-FA9DA86177BE}">
      <dsp:nvSpPr>
        <dsp:cNvPr id="0" name=""/>
        <dsp:cNvSpPr/>
      </dsp:nvSpPr>
      <dsp:spPr>
        <a:xfrm>
          <a:off x="4183276" y="3364574"/>
          <a:ext cx="2049363" cy="10246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¿Dónde?</a:t>
          </a:r>
          <a:endParaRPr lang="es-ES" sz="3000" kern="1200" dirty="0"/>
        </a:p>
      </dsp:txBody>
      <dsp:txXfrm>
        <a:off x="4183276" y="3364574"/>
        <a:ext cx="2049363" cy="1024681"/>
      </dsp:txXfrm>
    </dsp:sp>
    <dsp:sp modelId="{360FE56F-8106-40BF-BE37-40ABB4D20435}">
      <dsp:nvSpPr>
        <dsp:cNvPr id="0" name=""/>
        <dsp:cNvSpPr/>
      </dsp:nvSpPr>
      <dsp:spPr>
        <a:xfrm>
          <a:off x="1996960" y="3364574"/>
          <a:ext cx="2049363" cy="10246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¿Cuándo?</a:t>
          </a:r>
          <a:endParaRPr lang="es-ES" sz="3000" kern="1200" dirty="0"/>
        </a:p>
      </dsp:txBody>
      <dsp:txXfrm>
        <a:off x="1996960" y="3364574"/>
        <a:ext cx="2049363" cy="1024681"/>
      </dsp:txXfrm>
    </dsp:sp>
    <dsp:sp modelId="{FB3FDC92-7129-49AD-88C6-DA082840E7DD}">
      <dsp:nvSpPr>
        <dsp:cNvPr id="0" name=""/>
        <dsp:cNvSpPr/>
      </dsp:nvSpPr>
      <dsp:spPr>
        <a:xfrm>
          <a:off x="1321351" y="1285264"/>
          <a:ext cx="2049363" cy="10246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¿Cómo?</a:t>
          </a:r>
          <a:endParaRPr lang="es-ES" sz="3000" kern="1200" dirty="0"/>
        </a:p>
      </dsp:txBody>
      <dsp:txXfrm>
        <a:off x="1321351" y="1285264"/>
        <a:ext cx="2049363" cy="102468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EA381F-E6DA-4E4E-8C33-33CFA973F1F4}">
      <dsp:nvSpPr>
        <dsp:cNvPr id="0" name=""/>
        <dsp:cNvSpPr/>
      </dsp:nvSpPr>
      <dsp:spPr>
        <a:xfrm rot="16200000">
          <a:off x="-939914" y="939914"/>
          <a:ext cx="4064000" cy="2184170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2163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SOCORRISMO ACUATICO</a:t>
          </a:r>
          <a:endParaRPr lang="es-E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dirigidas a todas las urbanizaciones privadas, hoteles, centros deportivos, polideportivos, piscinas municipales, piscinas privadas y playas</a:t>
          </a:r>
          <a:endParaRPr lang="es-ES" sz="1500" kern="1200" dirty="0"/>
        </a:p>
      </dsp:txBody>
      <dsp:txXfrm rot="16200000">
        <a:off x="-939914" y="939914"/>
        <a:ext cx="4064000" cy="2184170"/>
      </dsp:txXfrm>
    </dsp:sp>
    <dsp:sp modelId="{A8B16A9B-5025-49FD-B4C2-495512DFC154}">
      <dsp:nvSpPr>
        <dsp:cNvPr id="0" name=""/>
        <dsp:cNvSpPr/>
      </dsp:nvSpPr>
      <dsp:spPr>
        <a:xfrm rot="16200000">
          <a:off x="1408909" y="939914"/>
          <a:ext cx="4064000" cy="2184170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2163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CURSOS DE NATACIÓN</a:t>
          </a:r>
          <a:endParaRPr lang="es-E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urbanizaciones privadas, centros deportivos privados y piscinas privadas</a:t>
          </a:r>
          <a:endParaRPr lang="es-ES" sz="1500" kern="1200" dirty="0"/>
        </a:p>
      </dsp:txBody>
      <dsp:txXfrm rot="16200000">
        <a:off x="1408909" y="939914"/>
        <a:ext cx="4064000" cy="2184170"/>
      </dsp:txXfrm>
    </dsp:sp>
    <dsp:sp modelId="{DEF2F117-9C12-4347-82AC-8A3BBAF933E7}">
      <dsp:nvSpPr>
        <dsp:cNvPr id="0" name=""/>
        <dsp:cNvSpPr/>
      </dsp:nvSpPr>
      <dsp:spPr>
        <a:xfrm rot="16200000">
          <a:off x="3756892" y="939914"/>
          <a:ext cx="4064000" cy="2184170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0" tIns="0" rIns="122163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ACTIVIDADES DE ANIMACIÓN</a:t>
          </a:r>
          <a:endParaRPr lang="es-E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urbanizaciones privadas, </a:t>
          </a:r>
          <a:endParaRPr lang="es-ES" sz="1500" kern="1200" dirty="0"/>
        </a:p>
      </dsp:txBody>
      <dsp:txXfrm rot="16200000">
        <a:off x="3756892" y="939914"/>
        <a:ext cx="4064000" cy="2184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A79D8D-AB1B-492B-8039-35B6BC278BD3}" type="datetimeFigureOut">
              <a:rPr lang="es-ES" smtClean="0"/>
              <a:pPr/>
              <a:t>18/05/2010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48BCC0-DAE7-454A-B10E-5ECDFE915BB3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571768"/>
          </a:xfrm>
        </p:spPr>
        <p:txBody>
          <a:bodyPr>
            <a:normAutofit/>
          </a:bodyPr>
          <a:lstStyle/>
          <a:p>
            <a:r>
              <a:rPr lang="es-ES" sz="8000" dirty="0" smtClean="0">
                <a:latin typeface="Papyrus" pitchFamily="66" charset="0"/>
                <a:cs typeface="Aharoni" pitchFamily="2" charset="-79"/>
              </a:rPr>
              <a:t>AQUANIMA</a:t>
            </a:r>
            <a:endParaRPr lang="es-ES" sz="8000" dirty="0">
              <a:latin typeface="Papyrus" pitchFamily="66" charset="0"/>
              <a:cs typeface="Aharoni" pitchFamily="2" charset="-79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6400800" cy="2714644"/>
          </a:xfrm>
        </p:spPr>
        <p:txBody>
          <a:bodyPr/>
          <a:lstStyle/>
          <a:p>
            <a:pPr algn="r">
              <a:buFont typeface="Arial" pitchFamily="34" charset="0"/>
              <a:buChar char="•"/>
            </a:pPr>
            <a:r>
              <a:rPr lang="es-ES" dirty="0" smtClean="0"/>
              <a:t> SALVAMENTO ACUATICO </a:t>
            </a:r>
          </a:p>
          <a:p>
            <a:pPr algn="r">
              <a:buFont typeface="Arial" pitchFamily="34" charset="0"/>
              <a:buChar char="•"/>
            </a:pPr>
            <a:r>
              <a:rPr lang="es-ES" dirty="0" smtClean="0"/>
              <a:t> MONITORES DE NATACIÓN</a:t>
            </a:r>
          </a:p>
          <a:p>
            <a:pPr algn="r">
              <a:buFont typeface="Arial" pitchFamily="34" charset="0"/>
              <a:buChar char="•"/>
            </a:pPr>
            <a:r>
              <a:rPr lang="es-ES" dirty="0"/>
              <a:t> </a:t>
            </a:r>
            <a:r>
              <a:rPr lang="es-ES" dirty="0" smtClean="0"/>
              <a:t>MONITORES DE ANIMACIÓN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ESTUDIO DEL MERCADO.-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DESCRIPCIÓN DEL PROGRAMA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28670"/>
            <a:ext cx="8305800" cy="1428760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LOS RECURSOS Y MEDIOS NECESARIOS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305800" cy="1428760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LA PROMOCIÓN Y DIFUSIÓN DEL PROYECTO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05800" cy="1428760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FASES DE PUESTA EN MARCHA DEL PROYECTO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05800" cy="1428760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DOCUMENTACIÓN Y BIBLIOGRAFÍA CONSULTADA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6000" dirty="0" smtClean="0"/>
              <a:t>AQUANIMA</a:t>
            </a:r>
            <a:endParaRPr lang="es-ES" sz="6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500198"/>
          </a:xfrm>
        </p:spPr>
        <p:txBody>
          <a:bodyPr/>
          <a:lstStyle/>
          <a:p>
            <a:r>
              <a:rPr lang="es-ES" dirty="0" smtClean="0"/>
              <a:t>¿Qué?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CURSOS DE NATACIÓN                   ANIMACIÓN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                     </a:t>
            </a:r>
          </a:p>
          <a:p>
            <a:pPr>
              <a:buNone/>
            </a:pPr>
            <a:r>
              <a:rPr lang="es-ES" dirty="0" smtClean="0"/>
              <a:t>                          SOCORRISMO ACUATICO</a:t>
            </a:r>
            <a:endParaRPr lang="es-ES" dirty="0"/>
          </a:p>
        </p:txBody>
      </p:sp>
      <p:pic>
        <p:nvPicPr>
          <p:cNvPr id="1026" name="Picture 2" descr="nanin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328614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agen 9" descr="Imagen0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786322"/>
            <a:ext cx="250033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Program Files\Microsoft Office\MEDIA\CAGCAT10\j0216588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428868"/>
            <a:ext cx="314327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¿Quiénes?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7172348" cy="4572000"/>
          </a:xfrm>
        </p:spPr>
        <p:txBody>
          <a:bodyPr/>
          <a:lstStyle/>
          <a:p>
            <a:r>
              <a:rPr lang="es-ES" dirty="0" smtClean="0"/>
              <a:t>                                    </a:t>
            </a:r>
            <a:r>
              <a:rPr lang="es-ES" sz="2400" dirty="0" smtClean="0"/>
              <a:t>GERARDO MARTINEZ DOMINGUEZ </a:t>
            </a:r>
          </a:p>
          <a:p>
            <a:endParaRPr lang="es-ES" sz="2400" dirty="0" smtClean="0"/>
          </a:p>
          <a:p>
            <a:endParaRPr lang="es-ES" sz="2000" dirty="0" smtClean="0"/>
          </a:p>
          <a:p>
            <a:r>
              <a:rPr lang="es-ES" sz="2000" dirty="0" smtClean="0"/>
              <a:t>                        COORDINADOR Y ENCARGADO DE LA GESTIÓN Y     ADMINISTRACIÓN Y GESTIÓN</a:t>
            </a:r>
          </a:p>
          <a:p>
            <a:endParaRPr lang="es-ES" sz="2000" dirty="0" smtClean="0"/>
          </a:p>
          <a:p>
            <a:r>
              <a:rPr lang="es-ES" dirty="0" smtClean="0"/>
              <a:t>            </a:t>
            </a:r>
          </a:p>
          <a:p>
            <a:r>
              <a:rPr lang="es-ES" dirty="0" smtClean="0"/>
              <a:t>                                 </a:t>
            </a:r>
            <a:endParaRPr lang="es-ES" dirty="0"/>
          </a:p>
        </p:txBody>
      </p:sp>
      <p:pic>
        <p:nvPicPr>
          <p:cNvPr id="2050" name="Picture 2" descr="C:\Users\Gerardo\Desktop\Documentos de gerardo\dni y foto carnet\IM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10" y="1785926"/>
            <a:ext cx="1428760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/>
          <a:lstStyle/>
          <a:p>
            <a:r>
              <a:rPr lang="es-ES" dirty="0" smtClean="0"/>
              <a:t> ¿DONDE?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14287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s-ES" sz="6900" dirty="0" smtClean="0"/>
          </a:p>
          <a:p>
            <a:pPr>
              <a:lnSpc>
                <a:spcPct val="150000"/>
              </a:lnSpc>
            </a:pPr>
            <a:r>
              <a:rPr lang="es-ES" sz="2400" dirty="0" smtClean="0"/>
              <a:t>AQUANIMA ES UNA EMPRESA QUE TRABAJARÁ  EN LAS SIGUIENTES INSTALACIONES.</a:t>
            </a:r>
          </a:p>
          <a:p>
            <a:pPr>
              <a:lnSpc>
                <a:spcPct val="150000"/>
              </a:lnSpc>
              <a:buNone/>
            </a:pPr>
            <a:r>
              <a:rPr lang="es-ES" sz="2400" dirty="0" smtClean="0"/>
              <a:t>	</a:t>
            </a:r>
          </a:p>
          <a:p>
            <a:endParaRPr lang="es-ES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714348" y="2571744"/>
          <a:ext cx="688181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85728"/>
            <a:ext cx="2743200" cy="1500198"/>
          </a:xfrm>
        </p:spPr>
        <p:txBody>
          <a:bodyPr>
            <a:normAutofit/>
          </a:bodyPr>
          <a:lstStyle/>
          <a:p>
            <a:r>
              <a:rPr lang="es-ES" sz="4400" b="1" dirty="0" smtClean="0"/>
              <a:t>¿Cuándo?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6815158" cy="4572000"/>
          </a:xfrm>
        </p:spPr>
        <p:txBody>
          <a:bodyPr>
            <a:normAutofit/>
          </a:bodyPr>
          <a:lstStyle/>
          <a:p>
            <a:r>
              <a:rPr lang="es-ES" sz="4400" dirty="0" smtClean="0"/>
              <a:t>EL PROGRAMA DE ACTIVIDADES SE LLEVARÁ A CABO EN VERANO, EN LOS MESES </a:t>
            </a:r>
            <a:r>
              <a:rPr lang="es-ES" sz="4400" b="1" dirty="0" smtClean="0"/>
              <a:t>DE JUNIO, JULIO Y AGOSTO</a:t>
            </a:r>
            <a:r>
              <a:rPr lang="es-ES" sz="4400" dirty="0" smtClean="0"/>
              <a:t>.</a:t>
            </a:r>
            <a:endParaRPr lang="es-E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 flipH="1">
            <a:off x="8358215" y="1676400"/>
            <a:ext cx="282866" cy="895344"/>
          </a:xfrm>
        </p:spPr>
        <p:txBody>
          <a:bodyPr>
            <a:normAutofit/>
          </a:bodyPr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OBJETIVOS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ANÁLISIS DEL CONTEXTO.-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229</TotalTime>
  <Words>173</Words>
  <Application>Microsoft Office PowerPoint</Application>
  <PresentationFormat>Presentación en pantalla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Flujo</vt:lpstr>
      <vt:lpstr>AQUANIMA</vt:lpstr>
      <vt:lpstr>AQUANIMA</vt:lpstr>
      <vt:lpstr>¿Qué?</vt:lpstr>
      <vt:lpstr>¿Quiénes? </vt:lpstr>
      <vt:lpstr> ¿DONDE?</vt:lpstr>
      <vt:lpstr>¿Cuándo? </vt:lpstr>
      <vt:lpstr>OBJETIVOS</vt:lpstr>
      <vt:lpstr>Diapositiva 8</vt:lpstr>
      <vt:lpstr>ANÁLISIS DEL CONTEXTO.-</vt:lpstr>
      <vt:lpstr>ESTUDIO DEL MERCADO.-</vt:lpstr>
      <vt:lpstr>DESCRIPCIÓN DEL PROGRAMA </vt:lpstr>
      <vt:lpstr>LOS RECURSOS Y MEDIOS NECESARIOS</vt:lpstr>
      <vt:lpstr>LA PROMOCIÓN Y DIFUSIÓN DEL PROYECTO</vt:lpstr>
      <vt:lpstr>FASES DE PUESTA EN MARCHA DEL PROYECTO</vt:lpstr>
      <vt:lpstr>DOCUMENTACIÓN Y BIBLIOGRAFÍA CONSULTADA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AQUANIMA</dc:title>
  <dc:creator>Gerardo</dc:creator>
  <cp:lastModifiedBy>Gerardo</cp:lastModifiedBy>
  <cp:revision>25</cp:revision>
  <dcterms:created xsi:type="dcterms:W3CDTF">2010-04-27T22:18:15Z</dcterms:created>
  <dcterms:modified xsi:type="dcterms:W3CDTF">2010-05-18T01:39:18Z</dcterms:modified>
</cp:coreProperties>
</file>